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3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theme/theme2.xml><?xml version="1.0" encoding="utf-8"?>
<a:theme xmlns:a="http://schemas.openxmlformats.org/drawingml/2006/main" name="July Webinar New Year's Resolution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2215</Words>
  <Application>Microsoft Office PowerPoint</Application>
  <PresentationFormat>On-screen Show (4:3)</PresentationFormat>
  <Paragraphs>199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53</vt:i4>
      </vt:variant>
    </vt:vector>
  </HeadingPairs>
  <TitlesOfParts>
    <vt:vector size="67" baseType="lpstr">
      <vt:lpstr>Lucida Sans</vt:lpstr>
      <vt:lpstr>Permanent Marker</vt:lpstr>
      <vt:lpstr>Arial</vt:lpstr>
      <vt:lpstr>Noto Sans Symbols</vt:lpstr>
      <vt:lpstr>Calibri</vt:lpstr>
      <vt:lpstr>Helvetica Neue</vt:lpstr>
      <vt:lpstr>Allerta</vt:lpstr>
      <vt:lpstr>Georgia</vt:lpstr>
      <vt:lpstr>July Webinar New Year's Resolution</vt:lpstr>
      <vt:lpstr>July Webinar New Year's Resolution</vt:lpstr>
      <vt:lpstr>July Webinar New Year's Resolution</vt:lpstr>
      <vt:lpstr>July Webinar New Year's Resolution</vt:lpstr>
      <vt:lpstr>SAP ATC PPT Template revised</vt:lpstr>
      <vt:lpstr>July Webinar New Year's Resolution</vt:lpstr>
      <vt:lpstr>Math Modeling Myths </vt:lpstr>
      <vt:lpstr>Introductions</vt:lpstr>
      <vt:lpstr>Who are Core Advocates?</vt:lpstr>
      <vt:lpstr>Learn more about us!</vt:lpstr>
      <vt:lpstr>Tweet with us!</vt:lpstr>
      <vt:lpstr>Engage with us!</vt:lpstr>
      <vt:lpstr>Goals of the webinar</vt:lpstr>
      <vt:lpstr>Section 1: What is meant by “Model with mathematics?” </vt:lpstr>
      <vt:lpstr>Sarah Galasso Manager of School Partnerships, Carnegie Learning Anaheim, CA</vt:lpstr>
      <vt:lpstr>Question: What do you think of when you hear the word “model?”  Please use the Questions tab on your control panel to respond.</vt:lpstr>
      <vt:lpstr>Modeling - A word with different meanings</vt:lpstr>
      <vt:lpstr>Modeling - A word with different meanings</vt:lpstr>
      <vt:lpstr>Modeling - A word with different meanings</vt:lpstr>
      <vt:lpstr>Modeling - A word with different meanings</vt:lpstr>
      <vt:lpstr>Tonight we are talking about this one!</vt:lpstr>
      <vt:lpstr>These examples are NOT Modeling with Mathematics</vt:lpstr>
      <vt:lpstr>This example illustrate Modeling with Mathematics</vt:lpstr>
      <vt:lpstr>Math Practice 4: Model with Mathematics</vt:lpstr>
      <vt:lpstr>Math Practice 4: Model with Mathematics</vt:lpstr>
      <vt:lpstr>Math Practice 4: Model with Mathematics</vt:lpstr>
      <vt:lpstr>Math Practice 4: Model with Mathematics</vt:lpstr>
      <vt:lpstr>Math Practice 4: Model with Mathematics</vt:lpstr>
      <vt:lpstr>Math Practice 4: Model with Mathematics</vt:lpstr>
      <vt:lpstr>Poll:  Which of the statements describe modeling as meant by Math Practice #4?   </vt:lpstr>
      <vt:lpstr>Section 2: How does modeling with mathematics look different at different grades? </vt:lpstr>
      <vt:lpstr>Across the Grades: Constraints</vt:lpstr>
      <vt:lpstr>Across the Grades: Constraints - Elementary Example</vt:lpstr>
      <vt:lpstr>Across the Grades: Assumptions</vt:lpstr>
      <vt:lpstr>Across the Grades: Constraints - Elementary Example</vt:lpstr>
      <vt:lpstr>Across the Grades: Assumptions - Middle School Example</vt:lpstr>
      <vt:lpstr>Modeling with mathematics is a process</vt:lpstr>
      <vt:lpstr>Across the Grades: Problem Complexity</vt:lpstr>
      <vt:lpstr>Across the Grades: Constraints - Elementary Example</vt:lpstr>
      <vt:lpstr>Across the Grades: Assumptions - Middle School Example</vt:lpstr>
      <vt:lpstr>Across the Grades: Problem Complexity - High School Example</vt:lpstr>
      <vt:lpstr>Question:  How are you thinking about math modeling differently?  Please use the Questions tab on your control panel to respond. .</vt:lpstr>
      <vt:lpstr>Section 3: Educators working on math modeling </vt:lpstr>
      <vt:lpstr>Amy Spies 4th Grade Teacher Daytona Beach, FL</vt:lpstr>
      <vt:lpstr>PowerPoint Presentation</vt:lpstr>
      <vt:lpstr>Student Math Journals</vt:lpstr>
      <vt:lpstr>Student Math Journals</vt:lpstr>
      <vt:lpstr>Anchor Charts</vt:lpstr>
      <vt:lpstr>PowerPoint Presentation</vt:lpstr>
      <vt:lpstr>Karen McPherson High School Math Coach Asheville, NC</vt:lpstr>
      <vt:lpstr>The Big AHAs from Teachers</vt:lpstr>
      <vt:lpstr>The Big AHAs from Teachers</vt:lpstr>
      <vt:lpstr>The Big AHAs for Teachers</vt:lpstr>
      <vt:lpstr>Questions for our Guests?</vt:lpstr>
      <vt:lpstr>Resources mentioned on the webinar</vt:lpstr>
      <vt:lpstr>Join our network!</vt:lpstr>
      <vt:lpstr>Tell us about your efforts</vt:lpstr>
      <vt:lpstr>Please join us again next month!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Modeling Myths </dc:title>
  <cp:lastModifiedBy>Lynda Nguyen</cp:lastModifiedBy>
  <cp:revision>1</cp:revision>
  <dcterms:modified xsi:type="dcterms:W3CDTF">2018-02-08T17:50:21Z</dcterms:modified>
</cp:coreProperties>
</file>