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42303" autoAdjust="0"/>
  </p:normalViewPr>
  <p:slideViewPr>
    <p:cSldViewPr snapToGrid="0">
      <p:cViewPr varScale="1">
        <p:scale>
          <a:sx n="63" d="100"/>
          <a:sy n="63" d="100"/>
        </p:scale>
        <p:origin x="3402" y="6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869</Words>
  <Application>Microsoft Office PowerPoint</Application>
  <PresentationFormat>Custom</PresentationFormat>
  <Paragraphs>147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Allerta</vt:lpstr>
      <vt:lpstr>Noto Sans Symbols</vt:lpstr>
      <vt:lpstr>Verdana</vt:lpstr>
      <vt:lpstr>Impact</vt:lpstr>
      <vt:lpstr>Lucida Sans</vt:lpstr>
      <vt:lpstr>Arial</vt:lpstr>
      <vt:lpstr>Permanent Marker</vt:lpstr>
      <vt:lpstr>Georgia</vt:lpstr>
      <vt:lpstr>Calibri</vt:lpstr>
      <vt:lpstr>Merriweather</vt:lpstr>
      <vt:lpstr>Open Sans</vt:lpstr>
      <vt:lpstr>Simple Light</vt:lpstr>
      <vt:lpstr>July Webinar New Year's Resolution</vt:lpstr>
      <vt:lpstr>SAP ATC PPT Template revised</vt:lpstr>
      <vt:lpstr>July Webinar New Year's Resolution</vt:lpstr>
      <vt:lpstr>SAP ATC PPT Template revised</vt:lpstr>
      <vt:lpstr>SAP ATC PPT Template revised</vt:lpstr>
      <vt:lpstr>FMP Template</vt:lpstr>
      <vt:lpstr>Simple Light</vt:lpstr>
      <vt:lpstr>PowerPoint Presentation</vt:lpstr>
      <vt:lpstr>Join the Core Advocate network!</vt:lpstr>
      <vt:lpstr>Tweet with us!</vt:lpstr>
      <vt:lpstr>Engage with us!</vt:lpstr>
      <vt:lpstr>Barbara Beske Senior Mathematics Specialist Student Achievement Partners  bbeske@studentsachieve.net @Beske3</vt:lpstr>
      <vt:lpstr>Poll Question</vt:lpstr>
      <vt:lpstr> Goals of the webinar: </vt:lpstr>
      <vt:lpstr>PowerPoint Presentation</vt:lpstr>
      <vt:lpstr>We believe that...</vt:lpstr>
      <vt:lpstr>Focus Is For All Students</vt:lpstr>
      <vt:lpstr>Mathematical  Language Routines</vt:lpstr>
      <vt:lpstr>  </vt:lpstr>
      <vt:lpstr> Understanding Language SCALE</vt:lpstr>
      <vt:lpstr>Mathematical Language Routines</vt:lpstr>
      <vt:lpstr>PowerPoint Presentation</vt:lpstr>
      <vt:lpstr>Instructional Routines</vt:lpstr>
      <vt:lpstr>Let’s try one</vt:lpstr>
      <vt:lpstr> Read the Problem 3 Times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Challenge</vt:lpstr>
      <vt:lpstr>Which routine are you going to try. (Poll placeholder)</vt:lpstr>
      <vt:lpstr>PowerPoint Presentation</vt:lpstr>
      <vt:lpstr>Thank you for joining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</dc:creator>
  <cp:lastModifiedBy>Susan Hitt</cp:lastModifiedBy>
  <cp:revision>6</cp:revision>
  <dcterms:modified xsi:type="dcterms:W3CDTF">2018-11-09T17:35:43Z</dcterms:modified>
</cp:coreProperties>
</file>